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2152" y="-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55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7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50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3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6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73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84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2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0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803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28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8D784-C9EB-4D94-9ABF-41E2D0F204B6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298F1-0728-4068-A17D-A0F244E1A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8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eg"/><Relationship Id="rId5" Type="http://schemas.openxmlformats.org/officeDocument/2006/relationships/image" Target="../media/image4.jp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7.png"/><Relationship Id="rId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gentlegiantmusicministrie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143000"/>
            <a:ext cx="8229600" cy="914401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2015 International Fall Gospel Music Tour</a:t>
            </a:r>
            <a:br>
              <a:rPr lang="en-US" sz="2800" dirty="0" smtClean="0"/>
            </a:br>
            <a:r>
              <a:rPr lang="en-US" sz="2800" dirty="0" smtClean="0"/>
              <a:t>“Open Heaven”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71592" y="2606178"/>
            <a:ext cx="2720008" cy="16449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72426"/>
            <a:ext cx="2385391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768" y="2514600"/>
            <a:ext cx="2271031" cy="17398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878" y="51816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Nate Brown</a:t>
            </a:r>
          </a:p>
          <a:p>
            <a:pPr algn="ctr"/>
            <a:r>
              <a:rPr lang="en-US" dirty="0" smtClean="0"/>
              <a:t>Award Winning Choral Director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05199" y="4419600"/>
            <a:ext cx="2931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Diego Basso</a:t>
            </a:r>
          </a:p>
          <a:p>
            <a:r>
              <a:rPr lang="en-US" dirty="0" smtClean="0"/>
              <a:t>Special Guest Conductor</a:t>
            </a:r>
          </a:p>
          <a:p>
            <a:r>
              <a:rPr lang="en-US" dirty="0" smtClean="0"/>
              <a:t>Venice,  Italy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48401" y="4410813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Antonio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Ciacca</a:t>
            </a:r>
            <a:r>
              <a:rPr lang="en-US" dirty="0" smtClean="0"/>
              <a:t>, </a:t>
            </a:r>
          </a:p>
          <a:p>
            <a:r>
              <a:rPr lang="en-US" dirty="0" smtClean="0"/>
              <a:t>Pianist &amp; Composer</a:t>
            </a:r>
            <a:endParaRPr lang="en-US" dirty="0"/>
          </a:p>
          <a:p>
            <a:r>
              <a:rPr lang="en-US" dirty="0" smtClean="0"/>
              <a:t>Professor, The </a:t>
            </a:r>
            <a:r>
              <a:rPr lang="en-US" dirty="0" smtClean="0">
                <a:solidFill>
                  <a:srgbClr val="FF0000"/>
                </a:solidFill>
              </a:rPr>
              <a:t>Juilliard</a:t>
            </a:r>
            <a:r>
              <a:rPr lang="en-US" dirty="0" smtClean="0"/>
              <a:t> School NYC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626" y="26504"/>
            <a:ext cx="4565374" cy="127883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40045"/>
            <a:ext cx="838200" cy="609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63" y="6364840"/>
            <a:ext cx="536716" cy="4391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6293883"/>
            <a:ext cx="914400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51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4861" y="685800"/>
            <a:ext cx="8763000" cy="2057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smtClean="0"/>
              <a:t>“Open Heaven” </a:t>
            </a:r>
            <a:br>
              <a:rPr lang="en-US" dirty="0" smtClean="0"/>
            </a:br>
            <a:r>
              <a:rPr lang="en-US" dirty="0" smtClean="0"/>
              <a:t>2015 Fall International Gospel Music Tour</a:t>
            </a:r>
            <a:br>
              <a:rPr lang="en-US" dirty="0" smtClean="0"/>
            </a:br>
            <a:r>
              <a:rPr lang="en-US" dirty="0" smtClean="0"/>
              <a:t>“Book Today”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895600"/>
            <a:ext cx="6781800" cy="27432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•	</a:t>
            </a:r>
          </a:p>
          <a:p>
            <a:r>
              <a:rPr lang="en-US" b="1" u="sng" dirty="0" smtClean="0">
                <a:solidFill>
                  <a:schemeClr val="tx1"/>
                </a:solidFill>
              </a:rPr>
              <a:t>TOUR INCLUDES: </a:t>
            </a:r>
            <a:endParaRPr lang="en-US" b="1" u="sng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Orchestra Collaboration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Sheet Music Provided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•	Rhythms Section Provided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•	6-9 Vocalist Provided or Choral Collaboration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•	Choral Director, Nate Brown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•	Guest Orchestra  Director From Venice, Italy “Diego Basso”, (1-3 Songs)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Pianist &amp; Julliard Professor, Antonio  </a:t>
            </a:r>
            <a:r>
              <a:rPr lang="en-US" dirty="0" err="1" smtClean="0">
                <a:solidFill>
                  <a:schemeClr val="tx1"/>
                </a:solidFill>
              </a:rPr>
              <a:t>Ciacca</a:t>
            </a:r>
            <a:r>
              <a:rPr lang="en-US" dirty="0" smtClean="0">
                <a:solidFill>
                  <a:schemeClr val="tx1"/>
                </a:solidFill>
              </a:rPr>
              <a:t>  (1 -2 songs)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1- 2 hours of music available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5580894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2"/>
              </a:rPr>
              <a:t>www.gentlegiantmusicministries.com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392445"/>
            <a:ext cx="1066800" cy="457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6445039"/>
            <a:ext cx="938463" cy="371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6251018"/>
            <a:ext cx="2095500" cy="5810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3366"/>
            <a:ext cx="2362200" cy="101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010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34</Words>
  <Application>Microsoft Macintosh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2015 International Fall Gospel Music Tour “Open Heaven”</vt:lpstr>
      <vt:lpstr>  “Open Heaven”  2015 Fall International Gospel Music Tour “Book Today” </vt:lpstr>
    </vt:vector>
  </TitlesOfParts>
  <Company>Centers for Disease Control and Prevention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Gentle Giant Music Ministries   “Open Heavens”  International Tour “Book Today”</dc:title>
  <dc:creator>CDC User</dc:creator>
  <cp:lastModifiedBy>Katrina Wiggins</cp:lastModifiedBy>
  <cp:revision>14</cp:revision>
  <dcterms:created xsi:type="dcterms:W3CDTF">2014-08-21T13:25:10Z</dcterms:created>
  <dcterms:modified xsi:type="dcterms:W3CDTF">2015-01-29T22:21:24Z</dcterms:modified>
</cp:coreProperties>
</file>